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2" r:id="rId4"/>
    <p:sldId id="258" r:id="rId5"/>
    <p:sldId id="259" r:id="rId6"/>
    <p:sldId id="263" r:id="rId7"/>
    <p:sldId id="260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10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96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035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8693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389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633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822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894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3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5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5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97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29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32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76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849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85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654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8000" dirty="0"/>
              <a:t>The Croak Twins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524933"/>
          </a:xfrm>
        </p:spPr>
        <p:txBody>
          <a:bodyPr>
            <a:noAutofit/>
          </a:bodyPr>
          <a:lstStyle/>
          <a:p>
            <a:r>
              <a:rPr lang="en-GB" sz="4000" dirty="0"/>
              <a:t>From Pads to Riches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089" y="4620461"/>
            <a:ext cx="11981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 game by Ben Reynolds and Elliot Page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9471" y="178033"/>
            <a:ext cx="28232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(IMDCGD214-16YRD)</a:t>
            </a:r>
            <a:br>
              <a:rPr lang="en-GB" sz="5400" dirty="0"/>
            </a:b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9984258" y="147255"/>
            <a:ext cx="212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Level 4/5 Group 15</a:t>
            </a:r>
          </a:p>
        </p:txBody>
      </p:sp>
    </p:spTree>
    <p:extLst>
      <p:ext uri="{BB962C8B-B14F-4D97-AF65-F5344CB8AC3E}">
        <p14:creationId xmlns:p14="http://schemas.microsoft.com/office/powerpoint/2010/main" val="3739282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0619"/>
            <a:ext cx="12192000" cy="2100649"/>
          </a:xfrm>
        </p:spPr>
        <p:txBody>
          <a:bodyPr>
            <a:normAutofit/>
          </a:bodyPr>
          <a:lstStyle/>
          <a:p>
            <a:r>
              <a:rPr lang="en-GB" sz="8000" dirty="0"/>
              <a:t>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076" y="2152579"/>
            <a:ext cx="11565923" cy="4058751"/>
          </a:xfrm>
        </p:spPr>
        <p:txBody>
          <a:bodyPr>
            <a:normAutofit/>
          </a:bodyPr>
          <a:lstStyle/>
          <a:p>
            <a:r>
              <a:rPr lang="en-GB" sz="3200" dirty="0"/>
              <a:t>A two-player local multiplayer game.</a:t>
            </a:r>
          </a:p>
          <a:p>
            <a:r>
              <a:rPr lang="en-GB" sz="3200" dirty="0"/>
              <a:t>Centred around destructive gameplay.</a:t>
            </a:r>
          </a:p>
          <a:p>
            <a:r>
              <a:rPr lang="en-GB" sz="3200" dirty="0"/>
              <a:t>Achieved using a swing mechanic.</a:t>
            </a:r>
          </a:p>
          <a:p>
            <a:r>
              <a:rPr lang="en-GB" sz="3200" dirty="0"/>
              <a:t>Aimed at 18-24 year old males.</a:t>
            </a:r>
          </a:p>
          <a:p>
            <a:r>
              <a:rPr lang="en-GB" sz="3200" dirty="0"/>
              <a:t>For PC, released as a standalone.</a:t>
            </a:r>
          </a:p>
        </p:txBody>
      </p:sp>
    </p:spTree>
    <p:extLst>
      <p:ext uri="{BB962C8B-B14F-4D97-AF65-F5344CB8AC3E}">
        <p14:creationId xmlns:p14="http://schemas.microsoft.com/office/powerpoint/2010/main" val="304747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Style (Iterations)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38" y="1580050"/>
            <a:ext cx="3970750" cy="2233547"/>
          </a:xfrm>
        </p:spPr>
      </p:pic>
      <p:grpSp>
        <p:nvGrpSpPr>
          <p:cNvPr id="11" name="Group 10"/>
          <p:cNvGrpSpPr/>
          <p:nvPr/>
        </p:nvGrpSpPr>
        <p:grpSpPr>
          <a:xfrm>
            <a:off x="5126670" y="1572695"/>
            <a:ext cx="1928011" cy="2393721"/>
            <a:chOff x="504938" y="3813597"/>
            <a:chExt cx="1928011" cy="23937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38" y="3813597"/>
              <a:ext cx="1928011" cy="59346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38" y="4407063"/>
              <a:ext cx="1928011" cy="63146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38" y="5056676"/>
              <a:ext cx="1869063" cy="57532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38" y="5631997"/>
              <a:ext cx="1869063" cy="575321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98"/>
          <a:stretch/>
        </p:blipFill>
        <p:spPr>
          <a:xfrm>
            <a:off x="8812828" y="1455093"/>
            <a:ext cx="2454728" cy="27213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84" y="4399708"/>
            <a:ext cx="2842833" cy="207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19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Style (Final)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094825"/>
            <a:ext cx="2927657" cy="30549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165" y="2074573"/>
            <a:ext cx="7160261" cy="4027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11" y="3990585"/>
            <a:ext cx="5097626" cy="28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28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 (Iterations)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(Game Here)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4" y="1408923"/>
            <a:ext cx="3881534" cy="2183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515" t="5554" r="5238" b="4746"/>
          <a:stretch/>
        </p:blipFill>
        <p:spPr>
          <a:xfrm>
            <a:off x="3854741" y="2379373"/>
            <a:ext cx="4471869" cy="2528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3643466"/>
            <a:ext cx="4968281" cy="279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 (Final)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*Game Here*</a:t>
            </a:r>
          </a:p>
        </p:txBody>
      </p:sp>
    </p:spTree>
    <p:extLst>
      <p:ext uri="{BB962C8B-B14F-4D97-AF65-F5344CB8AC3E}">
        <p14:creationId xmlns:p14="http://schemas.microsoft.com/office/powerpoint/2010/main" val="610843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(Feedback Here)</a:t>
            </a:r>
          </a:p>
        </p:txBody>
      </p:sp>
    </p:spTree>
    <p:extLst>
      <p:ext uri="{BB962C8B-B14F-4D97-AF65-F5344CB8AC3E}">
        <p14:creationId xmlns:p14="http://schemas.microsoft.com/office/powerpoint/2010/main" val="184720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Teamwork/Management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38" y="1898831"/>
            <a:ext cx="11390676" cy="349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98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Teamwork/Management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6" y="1750982"/>
            <a:ext cx="11613620" cy="362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745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130</TotalTime>
  <Words>92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Calisto MT</vt:lpstr>
      <vt:lpstr>Trebuchet MS</vt:lpstr>
      <vt:lpstr>Wingdings 2</vt:lpstr>
      <vt:lpstr>Slate</vt:lpstr>
      <vt:lpstr>The Croak Twins</vt:lpstr>
      <vt:lpstr>Concept</vt:lpstr>
      <vt:lpstr>Art Style (Iterations)</vt:lpstr>
      <vt:lpstr>Art Style (Final)</vt:lpstr>
      <vt:lpstr>Gameplay (Iterations)</vt:lpstr>
      <vt:lpstr>Gameplay (Final)</vt:lpstr>
      <vt:lpstr>Feedback</vt:lpstr>
      <vt:lpstr>Teamwork/Management</vt:lpstr>
      <vt:lpstr>Teamwork/Management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Croak Twins</dc:title>
  <dc:creator>eternallyrekt</dc:creator>
  <cp:lastModifiedBy>Administrator</cp:lastModifiedBy>
  <cp:revision>18</cp:revision>
  <dcterms:created xsi:type="dcterms:W3CDTF">2017-04-25T17:41:25Z</dcterms:created>
  <dcterms:modified xsi:type="dcterms:W3CDTF">2017-05-02T11:49:32Z</dcterms:modified>
</cp:coreProperties>
</file>